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9" r:id="rId1"/>
    <p:sldMasterId id="2147483670" r:id="rId2"/>
  </p:sldMasterIdLst>
  <p:notesMasterIdLst>
    <p:notesMasterId r:id="rId10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</p:sldIdLst>
  <p:sldSz cx="6858000" cy="9906000" type="A4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5" roundtripDataSignature="AMtx7mjYF8QARXOpgezZqDHa7gRrWxWq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197A7385-AE4C-421B-BC82-8568576419F0}">
  <a:tblStyle styleId="{197A7385-AE4C-421B-BC82-8568576419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263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20" Type="http://customschemas.google.com/relationships/presentationmetadata" Target="meta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1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dt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ft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ldNum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3.xml"/><Relationship Id="rId1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>
            <a:off x="125730" y="514350"/>
            <a:ext cx="6608445" cy="658495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7" name="Google Shape;77;p11"/>
          <p:cNvCxnSpPr/>
          <p:nvPr/>
        </p:nvCxnSpPr>
        <p:spPr>
          <a:xfrm>
            <a:off x="1951355" y="796290"/>
            <a:ext cx="459486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8" name="Google Shape;78;p11"/>
          <p:cNvSpPr/>
          <p:nvPr/>
        </p:nvSpPr>
        <p:spPr>
          <a:xfrm>
            <a:off x="120015" y="504825"/>
            <a:ext cx="6595110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1"/>
          <p:cNvSpPr txBox="1"/>
          <p:nvPr/>
        </p:nvSpPr>
        <p:spPr>
          <a:xfrm>
            <a:off x="5213350" y="220980"/>
            <a:ext cx="156972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/>
          </a:p>
        </p:txBody>
      </p:sp>
      <p:sp>
        <p:nvSpPr>
          <p:cNvPr id="80" name="Google Shape;80;p1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1"/>
          <p:cNvSpPr txBox="1"/>
          <p:nvPr/>
        </p:nvSpPr>
        <p:spPr>
          <a:xfrm>
            <a:off x="120015" y="501015"/>
            <a:ext cx="609600" cy="276860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</a:t>
            </a:r>
            <a:r>
              <a:rPr lang="en-US" altLang="ko-KR" sz="1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2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1"/>
          <p:cNvSpPr txBox="1"/>
          <p:nvPr/>
        </p:nvSpPr>
        <p:spPr>
          <a:xfrm>
            <a:off x="729615" y="501015"/>
            <a:ext cx="1105535" cy="27686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rtl="0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20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이채윤</a:t>
            </a:r>
            <a:endParaRPr lang="ko-KR" altLang="en-US" sz="1200">
              <a:solidFill>
                <a:schemeClr val="dk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9" Type="http://schemas.openxmlformats.org/officeDocument/2006/relationships/image" Target="../media/image10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288290" y="3348355"/>
            <a:ext cx="6280785" cy="64262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75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graphicFrame>
        <p:nvGraphicFramePr>
          <p:cNvPr id="100" name="Google Shape;100;p1"/>
          <p:cNvGraphicFramePr>
            <a:graphicFrameLocks noGrp="1"/>
          </p:cNvGraphicFramePr>
          <p:nvPr/>
        </p:nvGraphicFramePr>
        <p:xfrm>
          <a:off x="1453515" y="4953000"/>
          <a:ext cx="3950970" cy="928370"/>
        </p:xfrm>
        <a:graphic>
          <a:graphicData uri="http://schemas.openxmlformats.org/drawingml/2006/table">
            <a:tbl>
              <a:tblPr firstRow="1" bandRow="1">
                <a:tableStyleId>{00000000-0000-0000-0000-000000000000}</a:tableStyleId>
              </a:tblPr>
              <a:tblGrid>
                <a:gridCol w="92138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58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390">
                <a:tc>
                  <a:txBody>
                    <a:bodyPr/>
                    <a:lstStyle/>
                    <a:p>
                      <a:pPr marL="0" lvl="1" indent="0" algn="ctr" rtl="0" latinLnBrk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strike="noStrike" kern="1200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lang="ko-KR" altLang="en-US" sz="1200" strike="noStrike" kern="1200" cap="non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lvl="1" indent="0" algn="ctr" rtl="0" latinLnBrk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strike="noStrike" kern="1200" cap="none">
                          <a:solidFill>
                            <a:schemeClr val="dk1"/>
                          </a:solidFill>
                        </a:rPr>
                        <a:t>UI/UX </a:t>
                      </a:r>
                      <a:r>
                        <a:rPr lang="ko-KR" altLang="en-US" sz="1200" strike="noStrike" kern="1200" cap="none">
                          <a:solidFill>
                            <a:schemeClr val="dk1"/>
                          </a:solidFill>
                        </a:rPr>
                        <a:t>요구분석</a:t>
                      </a: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0" lvl="1" indent="0" algn="ctr" rtl="0" latinLnBrk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strike="noStrike" kern="1200" cap="non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성 명</a:t>
                      </a:r>
                      <a:endParaRPr lang="ko-KR" altLang="en-US" sz="1200" strike="noStrike" kern="1200" cap="non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lvl="1" indent="0" algn="ctr" rtl="0" latinLnBrk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strike="noStrike" kern="1200" cap="non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이채윤</a:t>
                      </a:r>
                      <a:endParaRPr lang="ko-KR" altLang="en-US" sz="1200" strike="noStrike" kern="1200" cap="non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0990">
                <a:tc>
                  <a:txBody>
                    <a:bodyPr/>
                    <a:lstStyle/>
                    <a:p>
                      <a:pPr marL="0" lvl="1" indent="0" algn="ctr" rtl="0" latinLnBrk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strike="noStrike" kern="1200" cap="non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제출일자</a:t>
                      </a:r>
                      <a:endParaRPr lang="ko-KR" altLang="en-US" sz="1200" strike="noStrike" kern="1200" cap="non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lvl="1" indent="0" algn="ctr" rtl="0" latinLnBrk="0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strike="noStrike" kern="1200" cap="non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2021-09-13</a:t>
                      </a:r>
                      <a:endParaRPr lang="ko-KR" altLang="en-US" sz="1200" strike="noStrike" kern="1200" cap="non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01.  페이지 스케치</a:t>
            </a:r>
            <a:endParaRPr/>
          </a:p>
        </p:txBody>
      </p:sp>
      <p:sp>
        <p:nvSpPr>
          <p:cNvPr id="106" name="Google Shape;106;p2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프로토타입 제작을 위한 와이어프레임 스케치 제작</a:t>
            </a:r>
            <a:endParaRPr/>
          </a:p>
        </p:txBody>
      </p:sp>
      <p:sp>
        <p:nvSpPr>
          <p:cNvPr id="107" name="Google Shape;107;p2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스케치 시안 01</a:t>
            </a:r>
            <a:endParaRPr/>
          </a:p>
        </p:txBody>
      </p:sp>
      <p:sp>
        <p:nvSpPr>
          <p:cNvPr id="108" name="Google Shape;108;p2"/>
          <p:cNvSpPr txBox="1">
            <a:spLocks noGrp="1"/>
          </p:cNvSpPr>
          <p:nvPr>
            <p:ph type="body" idx="3"/>
          </p:nvPr>
        </p:nvSpPr>
        <p:spPr>
          <a:xfrm>
            <a:off x="3458845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스케치 시안 02</a:t>
            </a:r>
            <a:endParaRPr/>
          </a:p>
        </p:txBody>
      </p:sp>
      <p:cxnSp>
        <p:nvCxnSpPr>
          <p:cNvPr id="109" name="Google Shape;109;p2"/>
          <p:cNvCxnSpPr/>
          <p:nvPr/>
        </p:nvCxnSpPr>
        <p:spPr>
          <a:xfrm>
            <a:off x="3417570" y="1734820"/>
            <a:ext cx="0" cy="78092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0" name="그림 2" descr="C:/Users/이채윤/AppData/Roaming/PolarisOffice/ETemp/14024_15642032/fImage35101707941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29" t="8300" b="5712"/>
          <a:stretch/>
        </p:blipFill>
        <p:spPr>
          <a:xfrm rot="5400000">
            <a:off x="2997506" y="2593249"/>
            <a:ext cx="4243025" cy="2808107"/>
          </a:xfrm>
          <a:prstGeom prst="rect">
            <a:avLst/>
          </a:prstGeom>
          <a:noFill/>
        </p:spPr>
      </p:pic>
      <p:pic>
        <p:nvPicPr>
          <p:cNvPr id="111" name="그림 3" descr="C:/Users/이채윤/AppData/Roaming/PolarisOffice/ETemp/14024_15642032/fImage3458189808467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12" t="3630" b="2340"/>
          <a:stretch/>
        </p:blipFill>
        <p:spPr>
          <a:xfrm rot="5400000">
            <a:off x="-220238" y="2430956"/>
            <a:ext cx="4029713" cy="2919381"/>
          </a:xfrm>
          <a:prstGeom prst="rect">
            <a:avLst/>
          </a:prstGeom>
          <a:noFill/>
        </p:spPr>
      </p:pic>
      <p:pic>
        <p:nvPicPr>
          <p:cNvPr id="112" name="그림 4" descr="C:/Users/이채윤/AppData/Roaming/PolarisOffice/ETemp/14024_15642032/fImage3371236816334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456" t="8322" r="27581" b="5710"/>
          <a:stretch/>
        </p:blipFill>
        <p:spPr>
          <a:xfrm rot="5400000">
            <a:off x="3737945" y="6340668"/>
            <a:ext cx="2762137" cy="2808108"/>
          </a:xfrm>
          <a:prstGeom prst="rect">
            <a:avLst/>
          </a:prstGeom>
          <a:noFill/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제작- 레이어 구조</a:t>
            </a:r>
            <a:endParaRPr/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프로토타입 제작</a:t>
            </a:r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레이어 캡쳐_01</a:t>
            </a:r>
            <a:endParaRPr/>
          </a:p>
        </p:txBody>
      </p:sp>
      <p:sp>
        <p:nvSpPr>
          <p:cNvPr id="117" name="Google Shape;117;p3"/>
          <p:cNvSpPr txBox="1">
            <a:spLocks noGrp="1"/>
          </p:cNvSpPr>
          <p:nvPr>
            <p:ph type="body" idx="3"/>
          </p:nvPr>
        </p:nvSpPr>
        <p:spPr>
          <a:xfrm>
            <a:off x="3458845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레이어 캡쳐_02</a:t>
            </a:r>
            <a:endParaRPr/>
          </a:p>
        </p:txBody>
      </p:sp>
      <p:cxnSp>
        <p:nvCxnSpPr>
          <p:cNvPr id="118" name="Google Shape;118;p3"/>
          <p:cNvCxnSpPr/>
          <p:nvPr/>
        </p:nvCxnSpPr>
        <p:spPr>
          <a:xfrm>
            <a:off x="3417570" y="1734820"/>
            <a:ext cx="0" cy="78092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2" name="그룹 1">
            <a:extLst>
              <a:ext uri="{FF2B5EF4-FFF2-40B4-BE49-F238E27FC236}">
                <a16:creationId xmlns:a16="http://schemas.microsoft.com/office/drawing/2014/main" id="{D995825D-111D-4BEC-A856-E28F6E889F9D}"/>
              </a:ext>
            </a:extLst>
          </p:cNvPr>
          <p:cNvGrpSpPr/>
          <p:nvPr/>
        </p:nvGrpSpPr>
        <p:grpSpPr>
          <a:xfrm>
            <a:off x="274955" y="1949449"/>
            <a:ext cx="1451047" cy="5661075"/>
            <a:chOff x="515938" y="2406650"/>
            <a:chExt cx="1249045" cy="4872990"/>
          </a:xfrm>
        </p:grpSpPr>
        <p:pic>
          <p:nvPicPr>
            <p:cNvPr id="119" name="그림 5" descr="C:/Users/이채윤/AppData/Roaming/PolarisOffice/ETemp/14024_15642032/fImage12623826500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5938" y="2406650"/>
              <a:ext cx="1249045" cy="2546350"/>
            </a:xfrm>
            <a:prstGeom prst="rect">
              <a:avLst/>
            </a:prstGeom>
            <a:noFill/>
          </p:spPr>
        </p:pic>
        <p:pic>
          <p:nvPicPr>
            <p:cNvPr id="120" name="그림 6" descr="C:/Users/이채윤/AppData/Roaming/PolarisOffice/ETemp/14024_15642032/fImage11351839169.png"/>
            <p:cNvPicPr>
              <a:picLocks noChangeAspect="1"/>
            </p:cNvPicPr>
            <p:nvPr/>
          </p:nvPicPr>
          <p:blipFill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7208" y="4937760"/>
              <a:ext cx="1244600" cy="2341880"/>
            </a:xfrm>
            <a:prstGeom prst="rect">
              <a:avLst/>
            </a:prstGeom>
            <a:noFill/>
          </p:spPr>
        </p:pic>
      </p:grpSp>
      <p:pic>
        <p:nvPicPr>
          <p:cNvPr id="121" name="그림 7" descr="C:/Users/이채윤/AppData/Roaming/PolarisOffice/ETemp/14024_15642032/fImage1469984572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7000" y="1949449"/>
            <a:ext cx="1445883" cy="3108648"/>
          </a:xfrm>
          <a:prstGeom prst="rect">
            <a:avLst/>
          </a:prstGeom>
          <a:noFill/>
        </p:spPr>
      </p:pic>
      <p:grpSp>
        <p:nvGrpSpPr>
          <p:cNvPr id="127" name="그룹 13"/>
          <p:cNvGrpSpPr/>
          <p:nvPr/>
        </p:nvGrpSpPr>
        <p:grpSpPr>
          <a:xfrm>
            <a:off x="3535680" y="1949449"/>
            <a:ext cx="1457870" cy="5491956"/>
            <a:chOff x="3641090" y="2811145"/>
            <a:chExt cx="1243330" cy="4683760"/>
          </a:xfrm>
        </p:grpSpPr>
        <p:pic>
          <p:nvPicPr>
            <p:cNvPr id="122" name="그림 8" descr="C:/Users/이채윤/AppData/Roaming/PolarisOffice/ETemp/14024_15642032/fImage18169851478.png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41090" y="2811145"/>
              <a:ext cx="1243330" cy="2336800"/>
            </a:xfrm>
            <a:prstGeom prst="rect">
              <a:avLst/>
            </a:prstGeom>
            <a:noFill/>
          </p:spPr>
        </p:pic>
        <p:pic>
          <p:nvPicPr>
            <p:cNvPr id="123" name="그림 9" descr="C:/Users/이채윤/AppData/Roaming/PolarisOffice/ETemp/14024_15642032/fImage17285869358.png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644265" y="5145405"/>
              <a:ext cx="1238250" cy="2349500"/>
            </a:xfrm>
            <a:prstGeom prst="rect">
              <a:avLst/>
            </a:prstGeom>
            <a:noFill/>
          </p:spPr>
        </p:pic>
      </p:grpSp>
      <p:grpSp>
        <p:nvGrpSpPr>
          <p:cNvPr id="126" name="그룹 12"/>
          <p:cNvGrpSpPr/>
          <p:nvPr/>
        </p:nvGrpSpPr>
        <p:grpSpPr>
          <a:xfrm>
            <a:off x="5105830" y="1949449"/>
            <a:ext cx="1475740" cy="4011749"/>
            <a:chOff x="5165090" y="3504565"/>
            <a:chExt cx="1258570" cy="3421380"/>
          </a:xfrm>
        </p:grpSpPr>
        <p:pic>
          <p:nvPicPr>
            <p:cNvPr id="124" name="그림 10" descr="C:/Users/이채윤/AppData/Roaming/PolarisOffice/ETemp/14024_15642032/fImage14241876962.png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5090" y="3504565"/>
              <a:ext cx="1258570" cy="2395220"/>
            </a:xfrm>
            <a:prstGeom prst="rect">
              <a:avLst/>
            </a:prstGeom>
            <a:noFill/>
          </p:spPr>
        </p:pic>
        <p:pic>
          <p:nvPicPr>
            <p:cNvPr id="125" name="그림 11" descr="C:/Users/이채윤/AppData/Roaming/PolarisOffice/ETemp/14024_15642032/fImage7301884464.png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165090" y="5894705"/>
              <a:ext cx="1258570" cy="1031240"/>
            </a:xfrm>
            <a:prstGeom prst="rect">
              <a:avLst/>
            </a:prstGeom>
            <a:noFill/>
          </p:spPr>
        </p:pic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</a:t>
            </a:r>
            <a:endParaRPr/>
          </a:p>
        </p:txBody>
      </p:sp>
      <p:sp>
        <p:nvSpPr>
          <p:cNvPr id="124" name="Google Shape;124;p4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125" name="Google Shape;125;p4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60040" cy="4603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>
            <a:noAutofit/>
          </a:bodyPr>
          <a:lstStyle/>
          <a:p>
            <a:pPr marL="171450" indent="-171450" algn="l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스마트폰</a:t>
            </a:r>
            <a:endParaRPr lang="ko-KR" altLang="en-US"/>
          </a:p>
          <a:p>
            <a:pPr marL="171450" indent="-171450" algn="l" rtl="0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 320px</a:t>
            </a:r>
            <a:endParaRPr lang="ko-KR" altLang="en-US"/>
          </a:p>
        </p:txBody>
      </p:sp>
      <p:sp>
        <p:nvSpPr>
          <p:cNvPr id="126" name="Google Shape;126;p4"/>
          <p:cNvSpPr txBox="1">
            <a:spLocks noGrp="1"/>
          </p:cNvSpPr>
          <p:nvPr>
            <p:ph type="body" idx="3"/>
          </p:nvPr>
        </p:nvSpPr>
        <p:spPr>
          <a:xfrm>
            <a:off x="3458845" y="1521460"/>
            <a:ext cx="2860040" cy="460375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>
            <a:noAutofit/>
          </a:bodyPr>
          <a:lstStyle/>
          <a:p>
            <a:pPr marL="171450" indent="-171450" algn="l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태블릿</a:t>
            </a:r>
            <a:endParaRPr lang="ko-KR" altLang="en-US"/>
          </a:p>
          <a:p>
            <a:pPr marL="171450" indent="-171450" algn="l" rtl="0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 768px</a:t>
            </a:r>
            <a:endParaRPr lang="ko-KR" altLang="en-US"/>
          </a:p>
          <a:p>
            <a:pPr marL="0" indent="0" algn="l" rtl="0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cxnSp>
        <p:nvCxnSpPr>
          <p:cNvPr id="127" name="Google Shape;127;p4"/>
          <p:cNvCxnSpPr/>
          <p:nvPr/>
        </p:nvCxnSpPr>
        <p:spPr>
          <a:xfrm>
            <a:off x="3417570" y="1734820"/>
            <a:ext cx="0" cy="78092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28" name="그림 21" descr="C:/Users/이채윤/AppData/Roaming/PolarisOffice/ETemp/14024_15642032/fImage63991498570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" b="47121"/>
          <a:stretch/>
        </p:blipFill>
        <p:spPr>
          <a:xfrm>
            <a:off x="274955" y="2024380"/>
            <a:ext cx="1430017" cy="672473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29" name="그림 22" descr="C:/Users/이채윤/AppData/Roaming/PolarisOffice/ETemp/14024_15642032/fImage92606099814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26533" y="2026920"/>
            <a:ext cx="1902460" cy="729043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9" name="그림 21" descr="C:/Users/이채윤/AppData/Roaming/PolarisOffice/ETemp/14024_15642032/fImage639914985705.png">
            <a:extLst>
              <a:ext uri="{FF2B5EF4-FFF2-40B4-BE49-F238E27FC236}">
                <a16:creationId xmlns:a16="http://schemas.microsoft.com/office/drawing/2014/main" id="{2E315F74-37FD-4C55-B2A8-47C458FD5347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3523"/>
          <a:stretch/>
        </p:blipFill>
        <p:spPr>
          <a:xfrm>
            <a:off x="1835148" y="2026920"/>
            <a:ext cx="1430017" cy="591059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134" name="Google Shape;134;p5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60040" cy="3124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>
            <a:noAutofit/>
          </a:bodyPr>
          <a:lstStyle/>
          <a:p>
            <a:pPr marL="171450" indent="-171450" algn="l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laptop</a:t>
            </a:r>
            <a:endParaRPr lang="ko-KR" altLang="en-US"/>
          </a:p>
          <a:p>
            <a:pPr marL="171450" indent="-171450" algn="l" rtl="0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 1200px</a:t>
            </a:r>
            <a:endParaRPr lang="ko-KR" altLang="en-US"/>
          </a:p>
        </p:txBody>
      </p:sp>
      <p:pic>
        <p:nvPicPr>
          <p:cNvPr id="135" name="그림 23" descr="C:/Users/이채윤/AppData/Roaming/PolarisOffice/ETemp/14024_15642032/fImage1701761100328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9499" y="1541145"/>
            <a:ext cx="2656523" cy="7767955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140" name="Google Shape;140;p6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141" name="Google Shape;141;p6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60040" cy="3124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>
            <a:noAutofit/>
          </a:bodyPr>
          <a:lstStyle/>
          <a:p>
            <a:pPr marL="171450" indent="-171450" algn="l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pc</a:t>
            </a:r>
            <a:endParaRPr lang="ko-KR" altLang="en-US"/>
          </a:p>
          <a:p>
            <a:pPr marL="171450" indent="-171450" algn="l" rtl="0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 1440px</a:t>
            </a:r>
            <a:endParaRPr lang="ko-KR" altLang="en-US"/>
          </a:p>
        </p:txBody>
      </p:sp>
      <p:pic>
        <p:nvPicPr>
          <p:cNvPr id="142" name="그림 24" descr="C:/Users/이채윤/AppData/Roaming/PolarisOffice/ETemp/14024_15642032/fImage194582310168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360" y="1677670"/>
            <a:ext cx="3154020" cy="766953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60040" cy="31242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numCol="1" anchor="t">
            <a:noAutofit/>
          </a:bodyPr>
          <a:lstStyle/>
          <a:p>
            <a:pPr marL="171450" indent="-171450" algn="l" rtl="0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pc-full</a:t>
            </a:r>
            <a:endParaRPr lang="ko-KR" altLang="en-US"/>
          </a:p>
          <a:p>
            <a:pPr marL="171450" indent="-171450" algn="l" rtl="0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 1920px</a:t>
            </a:r>
            <a:endParaRPr lang="ko-KR" altLang="en-US"/>
          </a:p>
        </p:txBody>
      </p:sp>
      <p:pic>
        <p:nvPicPr>
          <p:cNvPr id="149" name="그림 25" descr="C:/Users/이채윤/AppData/Roaming/PolarisOffice/ETemp/14024_15642032/fImage2309172102996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8680" y="1677670"/>
            <a:ext cx="4122420" cy="7564874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Pages>7</Pages>
  <Words>125</Words>
  <Characters>0</Characters>
  <Application>Microsoft Office PowerPoint</Application>
  <DocSecurity>0</DocSecurity>
  <PresentationFormat>A4 용지(210x297mm)</PresentationFormat>
  <Lines>0</Lines>
  <Paragraphs>34</Paragraphs>
  <Slides>7</Slides>
  <Notes>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7</vt:i4>
      </vt:variant>
    </vt:vector>
  </HeadingPairs>
  <TitlesOfParts>
    <vt:vector size="12" baseType="lpstr"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페이지 스케치</vt:lpstr>
      <vt:lpstr>02.  프로토타입 제작- 레이어 구조</vt:lpstr>
      <vt:lpstr>02.  프로토타입 제작</vt:lpstr>
      <vt:lpstr>02.  프로토타입 제작 </vt:lpstr>
      <vt:lpstr>02.  프로토타입 제작 </vt:lpstr>
      <vt:lpstr>02.  프로토타입 제작 </vt:lpstr>
    </vt:vector>
  </TitlesOfParts>
  <LinksUpToDate>false</LinksUpToDate>
  <CharactersWithSpaces>0</CharactersWithSpaces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aytjoeun</cp:lastModifiedBy>
  <cp:revision>6</cp:revision>
  <dcterms:modified xsi:type="dcterms:W3CDTF">2021-09-13T01:13:01Z</dcterms:modified>
  <cp:version>9.103.96.45032</cp:version>
</cp:coreProperties>
</file>